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28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4776728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29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ч. 28 апреля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29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юго-западный 9-14 м/с. Температура воздуха ночью 6-8, днем 20-22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30 апреля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29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30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5-7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апреля, ночью 30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21044</TotalTime>
  <Words>578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8347</cp:revision>
  <cp:lastPrinted>2021-07-01T03:56:27Z</cp:lastPrinted>
  <dcterms:created xsi:type="dcterms:W3CDTF">2018-03-27T06:03:00Z</dcterms:created>
  <dcterms:modified xsi:type="dcterms:W3CDTF">2026-04-28T07:21:23Z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